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5" r:id="rId17"/>
    <p:sldId id="274" r:id="rId18"/>
    <p:sldId id="276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863427-AED2-4AD6-8170-9F4C3EA3ABEA}" type="datetimeFigureOut">
              <a:rPr lang="en-US" smtClean="0"/>
              <a:t>26-Feb-12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CA1467-0303-4421-B69A-D22443920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366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27033C2-2BF7-4059-9365-4600D0B0ED78}" type="datetimeFigureOut">
              <a:rPr lang="en-US" smtClean="0"/>
              <a:t>26-Feb-12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DDEEEEE-D9AC-477B-899D-5AE1E52A0B0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7033C2-2BF7-4059-9365-4600D0B0ED78}" type="datetimeFigureOut">
              <a:rPr lang="en-US" smtClean="0"/>
              <a:t>26-Feb-12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DEEEEE-D9AC-477B-899D-5AE1E52A0B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C27033C2-2BF7-4059-9365-4600D0B0ED78}" type="datetimeFigureOut">
              <a:rPr lang="en-US" smtClean="0"/>
              <a:t>26-Feb-12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DDEEEEE-D9AC-477B-899D-5AE1E52A0B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7033C2-2BF7-4059-9365-4600D0B0ED78}" type="datetimeFigureOut">
              <a:rPr lang="en-US" smtClean="0"/>
              <a:t>26-Feb-12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DEEEEE-D9AC-477B-899D-5AE1E52A0B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27033C2-2BF7-4059-9365-4600D0B0ED78}" type="datetimeFigureOut">
              <a:rPr lang="en-US" smtClean="0"/>
              <a:t>26-Feb-12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DDEEEEE-D9AC-477B-899D-5AE1E52A0B0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7033C2-2BF7-4059-9365-4600D0B0ED78}" type="datetimeFigureOut">
              <a:rPr lang="en-US" smtClean="0"/>
              <a:t>26-Feb-12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DEEEEE-D9AC-477B-899D-5AE1E52A0B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7033C2-2BF7-4059-9365-4600D0B0ED78}" type="datetimeFigureOut">
              <a:rPr lang="en-US" smtClean="0"/>
              <a:t>26-Feb-12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DEEEEE-D9AC-477B-899D-5AE1E52A0B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7033C2-2BF7-4059-9365-4600D0B0ED78}" type="datetimeFigureOut">
              <a:rPr lang="en-US" smtClean="0"/>
              <a:t>26-Feb-12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DEEEEE-D9AC-477B-899D-5AE1E52A0B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27033C2-2BF7-4059-9365-4600D0B0ED78}" type="datetimeFigureOut">
              <a:rPr lang="en-US" smtClean="0"/>
              <a:t>26-Feb-12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DEEEEE-D9AC-477B-899D-5AE1E52A0B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7033C2-2BF7-4059-9365-4600D0B0ED78}" type="datetimeFigureOut">
              <a:rPr lang="en-US" smtClean="0"/>
              <a:t>26-Feb-12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DEEEEE-D9AC-477B-899D-5AE1E52A0B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7033C2-2BF7-4059-9365-4600D0B0ED78}" type="datetimeFigureOut">
              <a:rPr lang="en-US" smtClean="0"/>
              <a:t>26-Feb-12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DEEEEE-D9AC-477B-899D-5AE1E52A0B0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27033C2-2BF7-4059-9365-4600D0B0ED78}" type="datetimeFigureOut">
              <a:rPr lang="en-US" smtClean="0"/>
              <a:t>26-Feb-12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DDEEEEE-D9AC-477B-899D-5AE1E52A0B0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My haiku day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Shreya. Thakrar 7KBE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389098" y="2743200"/>
            <a:ext cx="3429000" cy="1920240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/>
              <a:t>Now to my next stop</a:t>
            </a:r>
          </a:p>
          <a:p>
            <a:pPr algn="ctr"/>
            <a:r>
              <a:rPr lang="en-US" sz="2000" dirty="0" smtClean="0"/>
              <a:t>Science  with experiments</a:t>
            </a:r>
          </a:p>
          <a:p>
            <a:pPr algn="ctr"/>
            <a:r>
              <a:rPr lang="en-US" sz="2000" dirty="0" smtClean="0"/>
              <a:t>It is really fun</a:t>
            </a:r>
            <a:endParaRPr lang="en-US" sz="2000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idx="1"/>
          </p:nvPr>
        </p:nvSpPr>
        <p:spPr/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0137" t="35068" r="45205" b="21096"/>
          <a:stretch>
            <a:fillRect/>
          </a:stretch>
        </p:blipFill>
        <p:spPr bwMode="auto">
          <a:xfrm>
            <a:off x="685800" y="1066799"/>
            <a:ext cx="4191000" cy="4148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389098" y="2819400"/>
            <a:ext cx="3429000" cy="1920240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/>
              <a:t>Then our next beak starts</a:t>
            </a:r>
          </a:p>
          <a:p>
            <a:pPr algn="ctr"/>
            <a:r>
              <a:rPr lang="en-US" sz="2000" dirty="0" smtClean="0"/>
              <a:t>We eat our lunch at this time</a:t>
            </a:r>
          </a:p>
          <a:p>
            <a:pPr algn="ctr"/>
            <a:r>
              <a:rPr lang="en-US" sz="2000" dirty="0" smtClean="0"/>
              <a:t>Time for our next class</a:t>
            </a:r>
            <a:endParaRPr lang="en-US" sz="2000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 b="19"/>
          <a:stretch>
            <a:fillRect/>
          </a:stretch>
        </p:blipFill>
        <p:spPr/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410200" y="2743200"/>
            <a:ext cx="3429000" cy="1920240"/>
          </a:xfrm>
        </p:spPr>
        <p:txBody>
          <a:bodyPr>
            <a:normAutofit/>
          </a:bodyPr>
          <a:lstStyle/>
          <a:p>
            <a:pPr algn="ctr"/>
            <a:r>
              <a:rPr lang="en-US" sz="1800" dirty="0" smtClean="0"/>
              <a:t>It’s music time now</a:t>
            </a:r>
          </a:p>
          <a:p>
            <a:pPr algn="ctr"/>
            <a:r>
              <a:rPr lang="en-US" sz="1800" dirty="0" smtClean="0"/>
              <a:t>All filled with melodic rhymes</a:t>
            </a:r>
          </a:p>
          <a:p>
            <a:pPr algn="ctr"/>
            <a:r>
              <a:rPr lang="en-US" sz="1800" dirty="0" smtClean="0"/>
              <a:t>I love my music</a:t>
            </a:r>
            <a:endParaRPr lang="en-US" sz="1800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82" b="9682"/>
          <a:stretch>
            <a:fillRect/>
          </a:stretch>
        </p:blipFill>
        <p:spPr/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389098" y="2819400"/>
            <a:ext cx="3429000" cy="1920240"/>
          </a:xfrm>
        </p:spPr>
        <p:txBody>
          <a:bodyPr>
            <a:normAutofit/>
          </a:bodyPr>
          <a:lstStyle/>
          <a:p>
            <a:pPr algn="ctr"/>
            <a:r>
              <a:rPr lang="en-US" sz="1800" i="1" dirty="0" smtClean="0"/>
              <a:t>Briiing</a:t>
            </a:r>
            <a:r>
              <a:rPr lang="en-US" sz="1800" dirty="0" smtClean="0"/>
              <a:t> goes the bell, No!</a:t>
            </a:r>
          </a:p>
          <a:p>
            <a:pPr algn="ctr"/>
            <a:r>
              <a:rPr lang="en-US" sz="1800" dirty="0" smtClean="0"/>
              <a:t>I don’t want to leave my school</a:t>
            </a:r>
          </a:p>
          <a:p>
            <a:pPr algn="ctr"/>
            <a:r>
              <a:rPr lang="en-US" sz="1800" dirty="0" smtClean="0"/>
              <a:t>But it is home time</a:t>
            </a:r>
            <a:endParaRPr lang="en-US" sz="180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/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8379" t="25946" r="37838" b="22162"/>
          <a:stretch>
            <a:fillRect/>
          </a:stretch>
        </p:blipFill>
        <p:spPr bwMode="auto">
          <a:xfrm>
            <a:off x="685800" y="1066800"/>
            <a:ext cx="4191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389098" y="2743200"/>
            <a:ext cx="3429000" cy="1920240"/>
          </a:xfrm>
        </p:spPr>
        <p:txBody>
          <a:bodyPr/>
          <a:lstStyle/>
          <a:p>
            <a:pPr algn="ctr"/>
            <a:r>
              <a:rPr lang="en-US" sz="1600" dirty="0" smtClean="0"/>
              <a:t>Once I reach my house </a:t>
            </a:r>
          </a:p>
          <a:p>
            <a:pPr algn="ctr"/>
            <a:r>
              <a:rPr lang="en-US" sz="1600" dirty="0" smtClean="0"/>
              <a:t>I change my clothes and eat lunch</a:t>
            </a:r>
          </a:p>
          <a:p>
            <a:pPr algn="ctr"/>
            <a:r>
              <a:rPr lang="en-US" sz="1600" dirty="0" smtClean="0"/>
              <a:t>After that I work</a:t>
            </a:r>
          </a:p>
          <a:p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 b="19"/>
          <a:stretch>
            <a:fillRect/>
          </a:stretch>
        </p:blipFill>
        <p:spPr/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029200" y="990600"/>
            <a:ext cx="4038600" cy="1920240"/>
          </a:xfrm>
        </p:spPr>
        <p:txBody>
          <a:bodyPr>
            <a:normAutofit/>
          </a:bodyPr>
          <a:lstStyle/>
          <a:p>
            <a:pPr algn="ctr"/>
            <a:r>
              <a:rPr lang="en-US" sz="1800" dirty="0" smtClean="0"/>
              <a:t>Afternoon, work time</a:t>
            </a:r>
          </a:p>
          <a:p>
            <a:pPr algn="ctr"/>
            <a:r>
              <a:rPr lang="en-US" sz="1800" dirty="0" smtClean="0"/>
              <a:t>Right now, it’s  my homework time</a:t>
            </a:r>
          </a:p>
          <a:p>
            <a:pPr algn="ctr"/>
            <a:r>
              <a:rPr lang="en-US" sz="1800" dirty="0" smtClean="0"/>
              <a:t>I finish it all</a:t>
            </a:r>
            <a:endParaRPr lang="en-US" sz="1800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" b="519"/>
          <a:stretch>
            <a:fillRect/>
          </a:stretch>
        </p:blipFill>
        <p:spPr/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389098" y="2590800"/>
            <a:ext cx="3429000" cy="1920240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My parents have dreams </a:t>
            </a:r>
          </a:p>
          <a:p>
            <a:pPr algn="ctr"/>
            <a:r>
              <a:rPr lang="en-US" sz="2400" dirty="0" smtClean="0"/>
              <a:t>So I have to study hard</a:t>
            </a:r>
          </a:p>
          <a:p>
            <a:pPr algn="ctr"/>
            <a:r>
              <a:rPr lang="en-US" sz="2400" dirty="0" smtClean="0"/>
              <a:t>To be a doctor</a:t>
            </a:r>
            <a:endParaRPr lang="en-US" sz="2400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9" b="21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783693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181600" y="2743200"/>
            <a:ext cx="3754902" cy="1920240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/>
              <a:t>Now it is bed time</a:t>
            </a:r>
          </a:p>
          <a:p>
            <a:pPr algn="ctr"/>
            <a:r>
              <a:rPr lang="en-US" sz="2000" dirty="0" smtClean="0"/>
              <a:t>Tired from all that home work </a:t>
            </a:r>
          </a:p>
          <a:p>
            <a:pPr algn="ctr"/>
            <a:r>
              <a:rPr lang="en-US" sz="2000" dirty="0" smtClean="0"/>
              <a:t>Well, how was your day?</a:t>
            </a:r>
            <a:endParaRPr lang="en-US" sz="2000" dirty="0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4" r="27981" b="11895"/>
          <a:stretch/>
        </p:blipFill>
        <p:spPr>
          <a:xfrm rot="21380768">
            <a:off x="578232" y="1199904"/>
            <a:ext cx="4302762" cy="3935590"/>
          </a:xfr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6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6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6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6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0" y="685800"/>
            <a:ext cx="3429000" cy="2057400"/>
          </a:xfrm>
        </p:spPr>
        <p:txBody>
          <a:bodyPr/>
          <a:lstStyle/>
          <a:p>
            <a:r>
              <a:rPr lang="en-US" dirty="0" smtClean="0"/>
              <a:t>Thank you!!!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" b="8743"/>
          <a:stretch/>
        </p:blipFill>
        <p:spPr>
          <a:xfrm>
            <a:off x="663682" y="1066800"/>
            <a:ext cx="4206240" cy="4180442"/>
          </a:xfrm>
        </p:spPr>
      </p:pic>
    </p:spTree>
    <p:extLst>
      <p:ext uri="{BB962C8B-B14F-4D97-AF65-F5344CB8AC3E}">
        <p14:creationId xmlns:p14="http://schemas.microsoft.com/office/powerpoint/2010/main" val="70705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334000" y="2438400"/>
            <a:ext cx="3429000" cy="2667000"/>
          </a:xfrm>
        </p:spPr>
        <p:txBody>
          <a:bodyPr/>
          <a:lstStyle/>
          <a:p>
            <a:pPr algn="ctr"/>
            <a:r>
              <a:rPr lang="en-US" sz="2400" dirty="0" smtClean="0"/>
              <a:t>I get up at 5</a:t>
            </a:r>
          </a:p>
          <a:p>
            <a:pPr algn="ctr"/>
            <a:r>
              <a:rPr lang="en-US" sz="2400" dirty="0" smtClean="0"/>
              <a:t>Really tiring each day</a:t>
            </a:r>
          </a:p>
          <a:p>
            <a:pPr algn="ctr"/>
            <a:r>
              <a:rPr lang="en-US" sz="2400" dirty="0" smtClean="0"/>
              <a:t>But I manage it</a:t>
            </a:r>
          </a:p>
          <a:p>
            <a:endParaRPr lang="en-US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1" r="3871" b="3113"/>
          <a:stretch/>
        </p:blipFill>
        <p:spPr>
          <a:xfrm>
            <a:off x="685800" y="1066800"/>
            <a:ext cx="4206240" cy="4191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257800" y="2362200"/>
            <a:ext cx="3657600" cy="1920240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Nice breakfasts everyday </a:t>
            </a:r>
          </a:p>
          <a:p>
            <a:pPr algn="ctr"/>
            <a:r>
              <a:rPr lang="en-US" sz="2400" dirty="0" smtClean="0"/>
              <a:t>The best thing is Nutella</a:t>
            </a:r>
          </a:p>
          <a:p>
            <a:pPr algn="ctr"/>
            <a:r>
              <a:rPr lang="en-US" sz="2400" dirty="0" smtClean="0"/>
              <a:t>I really love it</a:t>
            </a:r>
            <a:endParaRPr lang="en-US" sz="2400" dirty="0"/>
          </a:p>
        </p:txBody>
      </p:sp>
      <p:pic>
        <p:nvPicPr>
          <p:cNvPr id="6" name="Picture Placeholder 5" descr="breakfastbuffet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2531" r="12531"/>
          <a:stretch>
            <a:fillRect/>
          </a:stretch>
        </p:blipFill>
        <p:spPr/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410200" y="2590800"/>
            <a:ext cx="3581400" cy="1920240"/>
          </a:xfrm>
        </p:spPr>
        <p:txBody>
          <a:bodyPr>
            <a:normAutofit/>
          </a:bodyPr>
          <a:lstStyle/>
          <a:p>
            <a:pPr algn="ctr"/>
            <a:r>
              <a:rPr lang="en-US" sz="1800" dirty="0" smtClean="0"/>
              <a:t>I get in the car</a:t>
            </a:r>
          </a:p>
          <a:p>
            <a:pPr algn="ctr"/>
            <a:r>
              <a:rPr lang="en-US" sz="1800" dirty="0" smtClean="0"/>
              <a:t>And my dad drives me to school</a:t>
            </a:r>
          </a:p>
          <a:p>
            <a:pPr algn="ctr"/>
            <a:r>
              <a:rPr lang="en-US" sz="1800" dirty="0" smtClean="0"/>
              <a:t>A </a:t>
            </a:r>
            <a:r>
              <a:rPr lang="en-US" sz="1800" dirty="0" smtClean="0"/>
              <a:t>long</a:t>
            </a:r>
            <a:r>
              <a:rPr lang="en-US" sz="1800" dirty="0" smtClean="0"/>
              <a:t> </a:t>
            </a:r>
            <a:r>
              <a:rPr lang="en-US" sz="1800" dirty="0" smtClean="0"/>
              <a:t>bumpy ride</a:t>
            </a:r>
            <a:endParaRPr lang="en-US" sz="1800" dirty="0"/>
          </a:p>
        </p:txBody>
      </p:sp>
      <p:pic>
        <p:nvPicPr>
          <p:cNvPr id="6" name="Picture Placeholder 5" descr="bumpy road 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857" r="2857"/>
          <a:stretch>
            <a:fillRect/>
          </a:stretch>
        </p:blipFill>
        <p:spPr/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389098" y="2743200"/>
            <a:ext cx="3429000" cy="1920240"/>
          </a:xfrm>
        </p:spPr>
        <p:txBody>
          <a:bodyPr>
            <a:normAutofit/>
          </a:bodyPr>
          <a:lstStyle/>
          <a:p>
            <a:pPr algn="ctr"/>
            <a:r>
              <a:rPr lang="en-US" sz="1800" dirty="0" smtClean="0"/>
              <a:t>On the way I see,</a:t>
            </a:r>
          </a:p>
          <a:p>
            <a:pPr algn="ctr"/>
            <a:r>
              <a:rPr lang="en-US" sz="1800" dirty="0" smtClean="0"/>
              <a:t>Pretty trees and cool, loud cars</a:t>
            </a:r>
          </a:p>
          <a:p>
            <a:pPr algn="ctr"/>
            <a:r>
              <a:rPr lang="en-US" sz="1800" dirty="0" smtClean="0"/>
              <a:t>And sometimes just plain</a:t>
            </a:r>
            <a:endParaRPr lang="en-US" sz="1800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 b="19"/>
          <a:stretch>
            <a:fillRect/>
          </a:stretch>
        </p:blipFill>
        <p:spPr>
          <a:xfrm>
            <a:off x="6781800" y="7162800"/>
            <a:ext cx="4206240" cy="4206240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108">
            <a:off x="666804" y="868705"/>
            <a:ext cx="4262033" cy="457200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410200" y="2667000"/>
            <a:ext cx="3429000" cy="1920240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/>
              <a:t>I reach my cool school</a:t>
            </a:r>
          </a:p>
          <a:p>
            <a:pPr algn="ctr"/>
            <a:r>
              <a:rPr lang="en-US" sz="2000" dirty="0" smtClean="0"/>
              <a:t>I meet my first form tutor </a:t>
            </a:r>
          </a:p>
          <a:p>
            <a:pPr algn="ctr"/>
            <a:r>
              <a:rPr lang="en-US" sz="2000" dirty="0" smtClean="0"/>
              <a:t>Mrs. Harrison </a:t>
            </a:r>
            <a:endParaRPr lang="en-US" sz="2000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8" b="2518"/>
          <a:stretch>
            <a:fillRect/>
          </a:stretch>
        </p:blipFill>
        <p:spPr/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389098" y="2667000"/>
            <a:ext cx="3429000" cy="1920240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My first class is math</a:t>
            </a:r>
          </a:p>
          <a:p>
            <a:pPr algn="ctr"/>
            <a:r>
              <a:rPr lang="en-US" sz="2400" dirty="0" smtClean="0"/>
              <a:t>Math with Mrs. Elliott</a:t>
            </a:r>
          </a:p>
          <a:p>
            <a:pPr algn="ctr"/>
            <a:r>
              <a:rPr lang="en-US" sz="2400" dirty="0" smtClean="0"/>
              <a:t>I love it so much</a:t>
            </a:r>
            <a:endParaRPr lang="en-US" sz="240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/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37037" t="25679" r="34568" b="19012"/>
          <a:stretch>
            <a:fillRect/>
          </a:stretch>
        </p:blipFill>
        <p:spPr bwMode="auto">
          <a:xfrm>
            <a:off x="685800" y="1066799"/>
            <a:ext cx="4114800" cy="4174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389098" y="2743200"/>
            <a:ext cx="3429000" cy="1920240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/>
              <a:t>My second class is,</a:t>
            </a:r>
          </a:p>
          <a:p>
            <a:pPr algn="ctr"/>
            <a:r>
              <a:rPr lang="en-US" sz="2000" dirty="0" smtClean="0"/>
              <a:t>Swimming with Mr. Sargent</a:t>
            </a:r>
          </a:p>
          <a:p>
            <a:pPr algn="ctr"/>
            <a:r>
              <a:rPr lang="en-US" sz="2000" dirty="0" smtClean="0"/>
              <a:t>I </a:t>
            </a:r>
            <a:r>
              <a:rPr lang="en-US" sz="2000" dirty="0" smtClean="0"/>
              <a:t>have </a:t>
            </a:r>
            <a:r>
              <a:rPr lang="en-US" sz="2000" dirty="0" smtClean="0"/>
              <a:t>exercise</a:t>
            </a:r>
            <a:endParaRPr lang="en-US" sz="2000" dirty="0"/>
          </a:p>
        </p:txBody>
      </p:sp>
      <p:pic>
        <p:nvPicPr>
          <p:cNvPr id="5" name="Picture Placeholder 4" descr="438667-Cartoon-Summer-Girl-Over-Prepared-For-Swimming-Poster-Art-Print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9015" r="5271" b="9015"/>
          <a:stretch>
            <a:fillRect/>
          </a:stretch>
        </p:blipFill>
        <p:spPr>
          <a:xfrm>
            <a:off x="663682" y="1041002"/>
            <a:ext cx="4136918" cy="4206240"/>
          </a:xfr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389098" y="2743200"/>
            <a:ext cx="3429000" cy="1920240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/>
              <a:t>Then it </a:t>
            </a:r>
            <a:r>
              <a:rPr lang="en-US" sz="2000" dirty="0"/>
              <a:t>i</a:t>
            </a:r>
            <a:r>
              <a:rPr lang="en-US" sz="2000" dirty="0" smtClean="0"/>
              <a:t>s </a:t>
            </a:r>
            <a:r>
              <a:rPr lang="en-US" sz="2000" dirty="0" smtClean="0"/>
              <a:t>break time </a:t>
            </a:r>
          </a:p>
          <a:p>
            <a:pPr algn="ctr"/>
            <a:r>
              <a:rPr lang="en-US" sz="2000" dirty="0" smtClean="0"/>
              <a:t>With all of my best buddies</a:t>
            </a:r>
          </a:p>
          <a:p>
            <a:pPr algn="ctr"/>
            <a:r>
              <a:rPr lang="en-US" sz="2000" dirty="0" smtClean="0"/>
              <a:t>I do enjoy it</a:t>
            </a:r>
            <a:endParaRPr lang="en-US" sz="200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Picture Placeholder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9" t="4400" r="33183" b="7349"/>
          <a:stretch/>
        </p:blipFill>
        <p:spPr>
          <a:xfrm rot="21307906">
            <a:off x="606581" y="1175134"/>
            <a:ext cx="4506686" cy="3712029"/>
          </a:xfrm>
          <a:prstGeom prst="rect">
            <a:avLst/>
          </a:prstGeo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263</TotalTime>
  <Words>251</Words>
  <Application>Microsoft Office PowerPoint</Application>
  <PresentationFormat>On-screen Show (4:3)</PresentationFormat>
  <Paragraphs>51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Opulent</vt:lpstr>
      <vt:lpstr>My haiku day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you!!!</vt:lpstr>
    </vt:vector>
  </TitlesOfParts>
  <Company>Bishop Mackenzie International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haiku day</dc:title>
  <dc:creator>Valued Acer Customer</dc:creator>
  <cp:lastModifiedBy>G J</cp:lastModifiedBy>
  <cp:revision>29</cp:revision>
  <dcterms:created xsi:type="dcterms:W3CDTF">2012-02-22T08:47:07Z</dcterms:created>
  <dcterms:modified xsi:type="dcterms:W3CDTF">2012-02-26T14:44:55Z</dcterms:modified>
</cp:coreProperties>
</file>